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303" r:id="rId29"/>
    <p:sldId id="264" r:id="rId30"/>
    <p:sldId id="291" r:id="rId31"/>
    <p:sldId id="265" r:id="rId32"/>
    <p:sldId id="294" r:id="rId33"/>
    <p:sldId id="295" r:id="rId34"/>
    <p:sldId id="296" r:id="rId35"/>
    <p:sldId id="297" r:id="rId36"/>
    <p:sldId id="300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01" r:id="rId45"/>
    <p:sldId id="298" r:id="rId46"/>
    <p:sldId id="311" r:id="rId47"/>
    <p:sldId id="312" r:id="rId48"/>
    <p:sldId id="313" r:id="rId49"/>
    <p:sldId id="314" r:id="rId50"/>
    <p:sldId id="315" r:id="rId51"/>
    <p:sldId id="299" r:id="rId52"/>
    <p:sldId id="302" r:id="rId53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47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  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      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               и части,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l"/>
          <a:r>
            <a:rPr lang="ru-RU" dirty="0" smtClean="0"/>
            <a:t>непосредственное эмоциональное общение      с взрослым;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l"/>
          <a:r>
            <a:rPr lang="ru-RU" dirty="0" smtClean="0"/>
            <a:t> предметная деятельность              и игры с составными              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l"/>
          <a:r>
            <a:rPr lang="ru-RU" dirty="0" smtClean="0"/>
            <a:t>игровая;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l"/>
          <a:r>
            <a:rPr lang="ru-RU" dirty="0" smtClean="0"/>
            <a:t> манипулирование                          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l"/>
          <a:r>
            <a:rPr lang="ru-RU" dirty="0" smtClean="0"/>
            <a:t> познавательно-исследовательские действия;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l"/>
          <a:r>
            <a:rPr lang="ru-RU" dirty="0" smtClean="0"/>
            <a:t>восприятие музыки, детских песен и стихов;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l"/>
          <a:r>
            <a:rPr lang="ru-RU" dirty="0" smtClean="0"/>
            <a:t> двигательная активность;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l"/>
          <a:r>
            <a:rPr lang="ru-RU" dirty="0" smtClean="0"/>
            <a:t> 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l"/>
          <a:r>
            <a:rPr lang="ru-RU" dirty="0" smtClean="0"/>
            <a:t> экспериментирование              с материалами и веществами;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l"/>
          <a:r>
            <a:rPr lang="ru-RU" dirty="0" smtClean="0"/>
            <a:t> общение с взрослым                и совместные игры со сверстниками под руководством взрослого;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l"/>
          <a:r>
            <a:rPr lang="ru-RU" dirty="0" smtClean="0"/>
            <a:t> самообслуживание                и действия с бытовыми предметами-орудиями;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l"/>
          <a:r>
            <a:rPr lang="ru-RU" dirty="0" smtClean="0"/>
            <a:t> восприятие смысла музыки, сказок, стихов, рассматривание картинок;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l"/>
          <a:r>
            <a:rPr lang="ru-RU" dirty="0" smtClean="0"/>
            <a:t> 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l"/>
          <a:r>
            <a:rPr lang="ru-RU" dirty="0" smtClean="0"/>
            <a:t> коммуникативная;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l"/>
          <a:r>
            <a:rPr lang="ru-RU" dirty="0" smtClean="0"/>
            <a:t> познавательно-исследовательская;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l"/>
          <a:r>
            <a:rPr lang="ru-RU" dirty="0" smtClean="0"/>
            <a:t> восприятие художественной литературы и фольклора;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l"/>
          <a:r>
            <a:rPr lang="ru-RU" dirty="0" smtClean="0"/>
            <a:t> самообслуживание                         и элементарный бытовой труд;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l"/>
          <a:r>
            <a:rPr lang="ru-RU" dirty="0" smtClean="0"/>
            <a:t>изобразительная;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l"/>
          <a:r>
            <a:rPr lang="ru-RU" dirty="0" smtClean="0"/>
            <a:t> музыкальная;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l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476556" y="74"/>
        <a:ext cx="1423749" cy="1354613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1431275"/>
        <a:ext cx="547055" cy="547055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499258" y="2054918"/>
        <a:ext cx="1378344" cy="1320252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3451758"/>
        <a:ext cx="547055" cy="547055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500065" y="4075402"/>
        <a:ext cx="1376731" cy="1210935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936">
        <a:off x="2068211" y="2506854"/>
        <a:ext cx="356459" cy="350870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571769" y="1785951"/>
        <a:ext cx="1886398" cy="1886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399961" y="448746"/>
        <a:ext cx="2666412" cy="1866488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5400000">
        <a:off x="4455459" y="-2580542"/>
        <a:ext cx="1813881" cy="6991823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  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5400000">
        <a:off x="-399961" y="2689004"/>
        <a:ext cx="2666412" cy="1866488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5400000">
        <a:off x="4329250" y="18007"/>
        <a:ext cx="2066300" cy="692029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2772019" y="1202406"/>
        <a:ext cx="2278443" cy="2327446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018533" y="928692"/>
        <a:ext cx="2002322" cy="200435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572020" y="2886032"/>
        <a:ext cx="1916073" cy="192568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446625" y="2966223"/>
        <a:ext cx="1859491" cy="1859437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857253" y="1071586"/>
        <a:ext cx="1926789" cy="192781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11480" y="382538"/>
        <a:ext cx="6560884" cy="690805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11480" y="1326784"/>
        <a:ext cx="6617972" cy="472320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11480" y="2052544"/>
        <a:ext cx="6617972" cy="472320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11480" y="2778304"/>
        <a:ext cx="6703807" cy="4723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28626" y="3500460"/>
        <a:ext cx="6760838" cy="4723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       к условиям реализации и структуре Программы;</a:t>
          </a:r>
          <a:endParaRPr lang="ru-RU" sz="2000" kern="1200" dirty="0"/>
        </a:p>
      </dsp:txBody>
      <dsp:txXfrm>
        <a:off x="142876" y="162331"/>
        <a:ext cx="7835427" cy="1184622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               и части, формируемой участниками образовательного процесса</a:t>
          </a:r>
          <a:endParaRPr lang="ru-RU" sz="2000" kern="1200" dirty="0"/>
        </a:p>
      </dsp:txBody>
      <dsp:txXfrm>
        <a:off x="204478" y="1622391"/>
        <a:ext cx="7828891" cy="122828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14312" y="3051597"/>
        <a:ext cx="7835427" cy="12212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2553" y="0"/>
        <a:ext cx="3110831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2802302" y="0"/>
        <a:ext cx="3110831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5602050" y="0"/>
        <a:ext cx="3110831" cy="8572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05638" y="283295"/>
        <a:ext cx="1831581" cy="667030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05638" y="1033704"/>
        <a:ext cx="1831581" cy="667030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05638" y="1784113"/>
        <a:ext cx="1831581" cy="6670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84724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84724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710938"/>
          <a:ext cx="2633718" cy="42049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     с взрослым;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манипулирование                           с предметами;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стихов;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тактильно-двигательные игры.</a:t>
          </a:r>
          <a:endParaRPr lang="ru-RU" sz="1500" kern="1200" dirty="0"/>
        </a:p>
      </dsp:txBody>
      <dsp:txXfrm>
        <a:off x="2701" y="710938"/>
        <a:ext cx="2633718" cy="4204996"/>
      </dsp:txXfrm>
    </dsp:sp>
    <dsp:sp modelId="{78C49EFF-1233-453C-ACCE-1620374FD894}">
      <dsp:nvSpPr>
        <dsp:cNvPr id="0" name=""/>
        <dsp:cNvSpPr/>
      </dsp:nvSpPr>
      <dsp:spPr>
        <a:xfrm>
          <a:off x="3005139" y="84724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84724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710938"/>
          <a:ext cx="2633718" cy="42049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предметная деятельность              и игры с составными               и динамическими игрушками;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экспериментирование              с материалами и веществами;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общение с взрослым                и совместные игры со сверстниками под руководством взрослого;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               и действия с бытовыми предметами-орудиями;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картинок;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активность.</a:t>
          </a:r>
          <a:endParaRPr lang="ru-RU" sz="1500" kern="1200" dirty="0"/>
        </a:p>
      </dsp:txBody>
      <dsp:txXfrm>
        <a:off x="3005139" y="710938"/>
        <a:ext cx="2633718" cy="4204996"/>
      </dsp:txXfrm>
    </dsp:sp>
    <dsp:sp modelId="{F1F00C2F-51E0-48CB-B3FC-FFBAE5DB6286}">
      <dsp:nvSpPr>
        <dsp:cNvPr id="0" name=""/>
        <dsp:cNvSpPr/>
      </dsp:nvSpPr>
      <dsp:spPr>
        <a:xfrm>
          <a:off x="6007578" y="84724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84724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710938"/>
          <a:ext cx="2633718" cy="42049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                        и элементарный бытовой труд;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710938"/>
        <a:ext cx="2633718" cy="42049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менее 60% от ее общего объема</a:t>
          </a:r>
          <a:endParaRPr lang="ru-RU" sz="17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5400000">
        <a:off x="4529358" y="-2293524"/>
        <a:ext cx="1247890" cy="6151639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0" y="8"/>
        <a:ext cx="2077007" cy="1559863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5400000">
        <a:off x="4513970" y="-660168"/>
        <a:ext cx="1247890" cy="6160639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476" y="1640219"/>
        <a:ext cx="2057120" cy="1559863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5400000">
        <a:off x="4560526" y="1017444"/>
        <a:ext cx="1247890" cy="6081127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476" y="3278076"/>
        <a:ext cx="2143432" cy="155986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11480" y="159681"/>
        <a:ext cx="5760720" cy="56088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11480" y="1021521"/>
        <a:ext cx="5760720" cy="56088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11480" y="1883361"/>
        <a:ext cx="5760720" cy="56088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11480" y="2745201"/>
        <a:ext cx="5760720" cy="56088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57189" y="3500463"/>
        <a:ext cx="5760720" cy="5608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09872" y="37653"/>
        <a:ext cx="7816083" cy="41328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396210" y="672693"/>
        <a:ext cx="7830675" cy="611753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396210" y="1506206"/>
        <a:ext cx="7830675" cy="41328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391790" y="2141246"/>
        <a:ext cx="7835792" cy="41328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391790" y="2776286"/>
        <a:ext cx="7835792" cy="41328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91790" y="3411326"/>
        <a:ext cx="7835792" cy="41328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91790" y="4046366"/>
        <a:ext cx="7835792" cy="413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270212"/>
        <a:ext cx="1748382" cy="1223867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5400000">
        <a:off x="4472865" y="-3241043"/>
        <a:ext cx="1136448" cy="763444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2009631"/>
        <a:ext cx="1748382" cy="1223867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5400000">
        <a:off x="4093178" y="-1251089"/>
        <a:ext cx="1895823" cy="7556343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62257" y="3792332"/>
        <a:ext cx="1748382" cy="1223867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5400000">
        <a:off x="4462253" y="393369"/>
        <a:ext cx="1136448" cy="7634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jpe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jpe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://mdou.ru/6670.html" TargetMode="Externa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jpeg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0/10/20/teacher-dok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g.ru/2011/07/13/doljnosti-dok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72494" cy="214314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«Изучаем ФГОС </a:t>
            </a:r>
            <a:b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 образования» 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 r="4777"/>
          <a:stretch>
            <a:fillRect/>
          </a:stretch>
        </p:blipFill>
        <p:spPr bwMode="auto">
          <a:xfrm>
            <a:off x="1857356" y="2285992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58" y="5929330"/>
            <a:ext cx="476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Л. В. Сотникова, методист МБОУ «ИМЦ»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071538" y="142852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50056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–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71546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142984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5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142984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115196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 ИНДИВИДУАЛЬНОГО  РАЗВИТИЯ  ДЕТЕЙ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0" y="142852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endParaRPr lang="ru-RU" sz="3200" dirty="0"/>
          </a:p>
        </p:txBody>
      </p:sp>
      <p:pic>
        <p:nvPicPr>
          <p:cNvPr id="11" name="Picture 2" descr="D:\ПРОСВЕЩЕНИЕ\Картинки разные\Детские_помещения\0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0" y="1500174"/>
            <a:ext cx="4150414" cy="312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Пиф\Desktop\detsadik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00438"/>
            <a:ext cx="4214814" cy="3033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57147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 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года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ДОШКОЛЬНОГО ОБРАЗОВАНИЯ – совокупность обязательных требований к дошкольному образованию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0"/>
            <a:ext cx="8001056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Развивающая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предметно-пространственная среда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714316" y="1428736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3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4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1530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18573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                        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 </a:t>
            </a:r>
          </a:p>
        </p:txBody>
      </p:sp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43570" y="1857364"/>
            <a:ext cx="3000396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1571612"/>
            <a:ext cx="378621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1785926"/>
            <a:ext cx="3000396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1643050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1857364"/>
            <a:ext cx="3000396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1857364"/>
            <a:ext cx="392909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2071678"/>
            <a:ext cx="2857520" cy="3857652"/>
          </a:xfrm>
          <a:prstGeom prst="roundRect">
            <a:avLst>
              <a:gd name="adj" fmla="val 16667"/>
            </a:avLst>
          </a:prstGeom>
          <a:ln w="952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2071678"/>
            <a:ext cx="400052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6380" y="1785926"/>
            <a:ext cx="314327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00100" y="2214554"/>
            <a:ext cx="350046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1857364"/>
            <a:ext cx="3000396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1785926"/>
            <a:ext cx="407196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1530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           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2000240"/>
            <a:ext cx="292895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472" y="2071678"/>
            <a:ext cx="407196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5" y="1785926"/>
            <a:ext cx="6500858" cy="4352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ЦЕЛЕВЫЕ ОРИЕНТИРЫ НА ЭТАПЕ ЗАВЕРШЕНИЯ ДОШКОЛЬНОГО  ОБРАЗОВАНИЯ: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643050"/>
            <a:ext cx="285752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9124" y="1500174"/>
            <a:ext cx="392909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ЦЕЛЕВЫЕ ОРИЕНТИРЫ НА ЭТАПЕ ЗАВЕРШЕНИЯ ДОШКОЛЬНОГО  ОБРАЗОВАНИЯ: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24" y="1857364"/>
            <a:ext cx="3500462" cy="364333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1571612"/>
            <a:ext cx="407196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ЦЕЛЕВЫЕ ОРИЕНТИРЫ НА ЭТАПЕ ЗАВЕРШЕНИЯ ДОШКОЛЬНОГО  ОБРАЗОВАНИЯ: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24" y="1714488"/>
            <a:ext cx="3000396" cy="3571900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00562" y="1500174"/>
            <a:ext cx="400052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ЦЕЛЕВЫЕ ОРИЕНТИРЫ НА ЭТАПЕ ЗАВЕРШЕНИЯ ДОШКОЛЬНОГО  ОБРАЗОВАНИЯ: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1928802"/>
            <a:ext cx="400052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57752" y="1571612"/>
            <a:ext cx="400052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ЦЕЛЕВЫЕ ОРИЕНТИРЫ НА ЭТАПЕ ЗАВЕРШЕНИЯ ДОШКОЛЬНОГО  ОБРАЗОВАНИЯ: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1428736"/>
            <a:ext cx="3643338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4876" y="2214554"/>
            <a:ext cx="40005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400" b="1" dirty="0" smtClean="0">
                <a:solidFill>
                  <a:srgbClr val="002060"/>
                </a:solidFill>
              </a:rPr>
              <a:t>ЦЕЛЕВЫЕ ОРИЕНТИРЫ НА ЭТАПЕ ЗАВЕРШЕНИЯ ДОШКОЛЬНОГО  ОБРАЗОВАНИЯ: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1428736"/>
            <a:ext cx="3357586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00562" y="1500174"/>
            <a:ext cx="392909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500174"/>
            <a:ext cx="807249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Галя\Pictures\Детская тема (для всего)\Kid's Stories background\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714752"/>
            <a:ext cx="2928942" cy="2715927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0100" y="2285992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ЖЕЛАЕМ  УСПЕХОВ!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2398</Words>
  <Application>Microsoft Office PowerPoint</Application>
  <PresentationFormat>Экран (4:3)</PresentationFormat>
  <Paragraphs>343</Paragraphs>
  <Slides>52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 «Изучаем ФГОС  дошкольного образования»  </vt:lpstr>
      <vt:lpstr>Слайд 2</vt:lpstr>
      <vt:lpstr>Утвержден приказом Министерства образования   и науки Российской Федерации от 17 октября 2013 года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 ИНДИВИДУАЛЬНОГО  РАЗВИТИЯ 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Слайд 28</vt:lpstr>
      <vt:lpstr>Требования к развивающей предметно-пространственной среде </vt:lpstr>
      <vt:lpstr>Слайд 30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33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                 В МЛАДЕНЧЕСКОМ И РАННЕМ ВОЗРАСТЕ:   </vt:lpstr>
      <vt:lpstr>  ЦЕЛЕВЫЕ ОРИЕНТИРЫ ОБРАЗОВАНИЯ            В МЛАДЕНЧЕСКОМ И РАННЕМ ВОЗРАСТЕ:  </vt:lpstr>
      <vt:lpstr>  ЦЕЛЕВЫЕ ОРИЕНТИРЫ ОБРАЗОВАНИЯ              В МЛАДЕНЧЕСКОМ И РАННЕМ ВОЗРАСТЕ:  </vt:lpstr>
      <vt:lpstr>  ЦЕЛЕВЫЕ ОРИЕНТИРЫ ОБРАЗОВАНИЯ               В МЛАДЕНЧЕСКОМ И РАННЕМ ВОЗРАСТЕ:  </vt:lpstr>
      <vt:lpstr>  ЦЕЛЕВЫЕ ОРИЕНТИРЫ ОБРАЗОВАНИЯ             В МЛАДЕНЧЕСКОМ И РАННЕМ ВОЗРАСТЕ:  </vt:lpstr>
      <vt:lpstr>  ЦЕЛЕВЫЕ ОРИЕНТИРЫ ОБРАЗОВАНИЯ              В МЛАДЕНЧЕСКОМ И РАННЕМ ВОЗРАСТЕ:  </vt:lpstr>
      <vt:lpstr>  ЦЕЛЕВЫЕ ОРИЕНТИРЫ ОБРАЗОВАНИЯ         В МЛАДЕНЧЕСКОМ И РАННЕМ ВОЗРАСТЕ:  </vt:lpstr>
      <vt:lpstr>  ЦЕЛЕВЫЕ ОРИЕНТИРЫ ОБРАЗОВАНИЯ            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ОБРАЗОВАНИЯ:  </vt:lpstr>
      <vt:lpstr>   ЦЕЛЕВЫЕ ОРИЕНТИРЫ НА ЭТАПЕ ЗАВЕРШЕНИЯ ДОШКОЛЬНОГО  ОБРАЗОВАНИЯ:  </vt:lpstr>
      <vt:lpstr>   ЦЕЛЕВЫЕ ОРИЕНТИРЫ НА ЭТАПЕ ЗАВЕРШЕНИЯ ДОШКОЛЬНОГО  ОБРАЗОВАНИЯ:  </vt:lpstr>
      <vt:lpstr>   ЦЕЛЕВЫЕ ОРИЕНТИРЫ НА ЭТАПЕ ЗАВЕРШЕНИЯ ДОШКОЛЬНОГО  ОБРАЗОВАНИЯ:  </vt:lpstr>
      <vt:lpstr>   ЦЕЛЕВЫЕ ОРИЕНТИРЫ НА ЭТАПЕ ЗАВЕРШЕНИЯ ДОШКОЛЬНОГО  ОБРАЗОВАНИЯ:  </vt:lpstr>
      <vt:lpstr>   ЦЕЛЕВЫЕ ОРИЕНТИРЫ НА ЭТАПЕ ЗАВЕРШЕНИЯ ДОШКОЛЬНОГО  ОБРАЗОВАНИЯ:  </vt:lpstr>
      <vt:lpstr>   ЦЕЛЕВЫЕ ОРИЕНТИРЫ НА ЭТАПЕ ЗАВЕРШЕНИЯ ДОШКОЛЬНОГО  ОБРАЗОВАНИЯ :  </vt:lpstr>
      <vt:lpstr>Слайд 52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111</cp:lastModifiedBy>
  <cp:revision>84</cp:revision>
  <dcterms:created xsi:type="dcterms:W3CDTF">2013-12-02T16:12:05Z</dcterms:created>
  <dcterms:modified xsi:type="dcterms:W3CDTF">2015-01-21T01:36:57Z</dcterms:modified>
</cp:coreProperties>
</file>